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1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9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99187-19E1-8F49-BDBE-01CA55C98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48AF6-677F-DC4B-8A54-5ADD1D07D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4CC63-0CBC-AB40-A13F-73ADE8F93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59DC6-E3F2-664F-BCB6-1BFD00E6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2C878-761F-A448-AC4D-56BF4E146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9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A7D8E-C7A7-6540-97F3-3B1A54F82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7B15C4-CB0E-0D45-BA38-7354A563B4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A68E3-D9C6-B040-8357-5791C8019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450BF-5D01-FF4A-BCBF-611AD47D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C249C-7985-D242-8CD8-FAF3CFF85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0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70E6D4-40C4-854B-870F-E1C3C048E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74FE6B-37DC-0A40-A8EB-48A7178EA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4C0BB-C141-DA40-B917-AB39F1947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3D3F5-A111-E646-A993-E73607457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08BDB-B30A-6442-A8B3-1F5CD3312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3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780C2-E109-DF4C-978D-0844C077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E0F14-450B-DD42-A563-A54717040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01389-0437-3D45-96E3-2C9FA9866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2F97D-36A9-D549-AFD2-E9CC12684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B9D01-C61F-6745-936D-ED892ACD7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7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FDA8B-9AF4-5642-9A6F-6241764B5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51C13-3FFE-624E-A3B7-A87C658EE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29024-9982-D54F-A4D2-2A48453C2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F99AE-F028-7646-849E-48403F39A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5AF7E-735E-854E-8068-80BC749E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0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39DCC-94D3-964B-BADE-AE19B0A07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A0B34-5F66-6142-9C90-4F3769DC7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70936-DA26-5D44-83DE-5562AF23D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A13B1-8C36-0F48-B520-4F53C6F4B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9428C-E1BB-FF4A-8A47-5A4E1EF0C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E3C76-19EB-6F4D-BBA2-CB225D65F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6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02F26-550D-8741-B8F5-DFBF90916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18235-4F32-F441-B82D-81D2C2BEE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423A7-B0C7-6B45-831C-4F4E28F48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BEE56E-AAD8-9542-A23E-9CF14A8020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C075B-C2BC-6140-B02F-43C5F325A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525DD6-C6F9-6942-A7FA-EE4CE5D2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FC3D5D-D824-EB47-8002-718D8FAA7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D9DE9F-A276-9A41-983C-63847B2E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8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31F14-5DA2-BF41-AA24-D781D47FB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E4D133-CEFB-5C46-97D4-14E8F4508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68BFD-343F-7049-82A2-93A55B544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538389-FAA9-7145-A2AF-81C3E3EA0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2066E5-59E4-1141-9623-0928A95FE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3031CC-9E0D-644F-80A3-DF2B57BA0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7273F-9728-CF4A-BC9C-864136971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2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240DB-7BBD-4547-97DC-37390F4A7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9D1C1-2AAE-C347-9602-49D509564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44EB0E-97C5-AA41-8DFA-F791B0000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44497-5869-D64B-AC2F-3BEDD9D3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FE875-0931-9445-B2A0-64A5EC457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74C80-7B01-A649-B0A8-49F6D06B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1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CAF98-D41F-AF4E-A064-A37D52CE4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A445AD-CF3B-CF49-BC11-78EA7FF57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7A564-A4B2-5B4F-A6CF-4D2244664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E3573-28D3-9C4F-99C3-480D396EE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67A19-B3C7-4D4D-BE83-FE1477A6E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FE3AE-8D14-6044-A59D-C407FA085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5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6A95E2-A585-1A46-A75E-5FF668BF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81A08-1213-2543-8AEE-DFACED128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32874-02DA-FE45-BE90-8A797AB74D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F7E49-22B3-184E-8933-1AF671CAE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54AEE-7538-2C4F-82D7-65C6F2602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9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A78C49C-1191-CD46-9563-F58D3D6840D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39840"/>
            <a:ext cx="12260036" cy="55143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BED8AE7-62C8-784C-904F-935F0AAD67D7}"/>
              </a:ext>
            </a:extLst>
          </p:cNvPr>
          <p:cNvSpPr txBox="1"/>
          <p:nvPr/>
        </p:nvSpPr>
        <p:spPr>
          <a:xfrm>
            <a:off x="132080" y="121920"/>
            <a:ext cx="683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Correct Photo Specs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8B742E-A8FB-8647-89B1-125C1E8C23EB}"/>
              </a:ext>
            </a:extLst>
          </p:cNvPr>
          <p:cNvSpPr txBox="1"/>
          <p:nvPr/>
        </p:nvSpPr>
        <p:spPr>
          <a:xfrm>
            <a:off x="556260" y="1139248"/>
            <a:ext cx="7470140" cy="1355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Right-click on photo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 Select Edit Original or Edit With &gt; Photoshop</a:t>
            </a:r>
          </a:p>
        </p:txBody>
      </p:sp>
      <p:pic>
        <p:nvPicPr>
          <p:cNvPr id="3" name="Picture 2" descr="A picture containing timeline&#10;&#10;Description automatically generated">
            <a:extLst>
              <a:ext uri="{FF2B5EF4-FFF2-40B4-BE49-F238E27FC236}">
                <a16:creationId xmlns:a16="http://schemas.microsoft.com/office/drawing/2014/main" id="{B76181BB-EFE8-5A45-9A87-9512C1EC8D1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344496" y="1638537"/>
            <a:ext cx="5946987" cy="3314700"/>
          </a:xfrm>
          <a:prstGeom prst="rect">
            <a:avLst/>
          </a:prstGeom>
        </p:spPr>
      </p:pic>
      <p:pic>
        <p:nvPicPr>
          <p:cNvPr id="7" name="Picture 6" descr="Logo, icon&#10;&#10;Description automatically generated">
            <a:extLst>
              <a:ext uri="{FF2B5EF4-FFF2-40B4-BE49-F238E27FC236}">
                <a16:creationId xmlns:a16="http://schemas.microsoft.com/office/drawing/2014/main" id="{CBD9D3BD-BAA1-7B41-BD87-7158E46EA69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9734" y="299173"/>
            <a:ext cx="1255465" cy="122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1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A78C49C-1191-CD46-9563-F58D3D6840D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39840"/>
            <a:ext cx="12260036" cy="55143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BED8AE7-62C8-784C-904F-935F0AAD67D7}"/>
              </a:ext>
            </a:extLst>
          </p:cNvPr>
          <p:cNvSpPr txBox="1"/>
          <p:nvPr/>
        </p:nvSpPr>
        <p:spPr>
          <a:xfrm>
            <a:off x="132080" y="121920"/>
            <a:ext cx="683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Correct Photo Specs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8B742E-A8FB-8647-89B1-125C1E8C23EB}"/>
              </a:ext>
            </a:extLst>
          </p:cNvPr>
          <p:cNvSpPr txBox="1"/>
          <p:nvPr/>
        </p:nvSpPr>
        <p:spPr>
          <a:xfrm>
            <a:off x="556260" y="1139248"/>
            <a:ext cx="7470140" cy="3433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Select Image &gt; Image Size from menu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Large image dimensions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 Low image resolution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Image is much larger than needed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Needs to be compressed</a:t>
            </a:r>
          </a:p>
        </p:txBody>
      </p:sp>
      <p:pic>
        <p:nvPicPr>
          <p:cNvPr id="4" name="Picture 3" descr="A picture containing text, indoor&#10;&#10;Description automatically generated">
            <a:extLst>
              <a:ext uri="{FF2B5EF4-FFF2-40B4-BE49-F238E27FC236}">
                <a16:creationId xmlns:a16="http://schemas.microsoft.com/office/drawing/2014/main" id="{6B1D4C34-95A0-5249-BFAF-5F85B2BF88B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6072" y="571500"/>
            <a:ext cx="5894153" cy="53721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E75E585-9025-504A-800D-0228AE479B22}"/>
              </a:ext>
            </a:extLst>
          </p:cNvPr>
          <p:cNvSpPr/>
          <p:nvPr/>
        </p:nvSpPr>
        <p:spPr>
          <a:xfrm>
            <a:off x="8943148" y="2590800"/>
            <a:ext cx="3058352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0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A78C49C-1191-CD46-9563-F58D3D6840D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39840"/>
            <a:ext cx="12260036" cy="55143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BED8AE7-62C8-784C-904F-935F0AAD67D7}"/>
              </a:ext>
            </a:extLst>
          </p:cNvPr>
          <p:cNvSpPr txBox="1"/>
          <p:nvPr/>
        </p:nvSpPr>
        <p:spPr>
          <a:xfrm>
            <a:off x="132080" y="121920"/>
            <a:ext cx="683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Correct Photo Specs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8B742E-A8FB-8647-89B1-125C1E8C23EB}"/>
              </a:ext>
            </a:extLst>
          </p:cNvPr>
          <p:cNvSpPr txBox="1"/>
          <p:nvPr/>
        </p:nvSpPr>
        <p:spPr>
          <a:xfrm>
            <a:off x="556260" y="1139248"/>
            <a:ext cx="7470140" cy="3433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Reduce width closer to needed size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Height will automatically adjust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Ensure size format is ‘locked’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Increase Resolution to at least 240*</a:t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</a:b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*PPI of 199 minimum</a:t>
            </a:r>
          </a:p>
        </p:txBody>
      </p:sp>
      <p:pic>
        <p:nvPicPr>
          <p:cNvPr id="3" name="Picture 2" descr="A picture containing text, indoor&#10;&#10;Description automatically generated">
            <a:extLst>
              <a:ext uri="{FF2B5EF4-FFF2-40B4-BE49-F238E27FC236}">
                <a16:creationId xmlns:a16="http://schemas.microsoft.com/office/drawing/2014/main" id="{6125DFF6-0835-F948-B184-F9B967D1A63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6600" y="423808"/>
            <a:ext cx="6184900" cy="563709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E75E585-9025-504A-800D-0228AE479B22}"/>
              </a:ext>
            </a:extLst>
          </p:cNvPr>
          <p:cNvSpPr/>
          <p:nvPr/>
        </p:nvSpPr>
        <p:spPr>
          <a:xfrm>
            <a:off x="8943148" y="2590800"/>
            <a:ext cx="3058352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CB333F-FD10-B248-8634-765075B849E7}"/>
              </a:ext>
            </a:extLst>
          </p:cNvPr>
          <p:cNvSpPr/>
          <p:nvPr/>
        </p:nvSpPr>
        <p:spPr>
          <a:xfrm>
            <a:off x="9055100" y="2743200"/>
            <a:ext cx="177800" cy="241300"/>
          </a:xfrm>
          <a:prstGeom prst="rect">
            <a:avLst/>
          </a:prstGeom>
          <a:solidFill>
            <a:srgbClr val="FFFF00">
              <a:alpha val="2567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194B918-6056-DB46-BE5D-896E8AA335EC}"/>
              </a:ext>
            </a:extLst>
          </p:cNvPr>
          <p:cNvCxnSpPr>
            <a:cxnSpLocks/>
          </p:cNvCxnSpPr>
          <p:nvPr/>
        </p:nvCxnSpPr>
        <p:spPr>
          <a:xfrm>
            <a:off x="8661400" y="2216382"/>
            <a:ext cx="393700" cy="4699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580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A78C49C-1191-CD46-9563-F58D3D6840D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39840"/>
            <a:ext cx="12260036" cy="55143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BED8AE7-62C8-784C-904F-935F0AAD67D7}"/>
              </a:ext>
            </a:extLst>
          </p:cNvPr>
          <p:cNvSpPr txBox="1"/>
          <p:nvPr/>
        </p:nvSpPr>
        <p:spPr>
          <a:xfrm>
            <a:off x="132080" y="121920"/>
            <a:ext cx="683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Correct Photo Specs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8B742E-A8FB-8647-89B1-125C1E8C23EB}"/>
              </a:ext>
            </a:extLst>
          </p:cNvPr>
          <p:cNvSpPr txBox="1"/>
          <p:nvPr/>
        </p:nvSpPr>
        <p:spPr>
          <a:xfrm>
            <a:off x="556260" y="1139248"/>
            <a:ext cx="7470140" cy="2048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Check color mode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Image &gt; Mode &gt; CMYK Color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Save file, size will increase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Proxima Nova" panose="02000506030000020004" pitchFamily="2" charset="0"/>
            </a:endParaRPr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5A35B924-D0A3-1745-A5C2-4E7BFB921B8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01260" y="404606"/>
            <a:ext cx="6837680" cy="575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33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A78C49C-1191-CD46-9563-F58D3D6840D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39840"/>
            <a:ext cx="12260036" cy="55143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BED8AE7-62C8-784C-904F-935F0AAD67D7}"/>
              </a:ext>
            </a:extLst>
          </p:cNvPr>
          <p:cNvSpPr txBox="1"/>
          <p:nvPr/>
        </p:nvSpPr>
        <p:spPr>
          <a:xfrm>
            <a:off x="132080" y="121920"/>
            <a:ext cx="683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Correct Photo Specs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8B742E-A8FB-8647-89B1-125C1E8C23EB}"/>
              </a:ext>
            </a:extLst>
          </p:cNvPr>
          <p:cNvSpPr txBox="1"/>
          <p:nvPr/>
        </p:nvSpPr>
        <p:spPr>
          <a:xfrm>
            <a:off x="556260" y="1139248"/>
            <a:ext cx="7470140" cy="1355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Use slider to change quality/size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Check size based on needs</a:t>
            </a:r>
          </a:p>
        </p:txBody>
      </p:sp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C383769-389D-DA42-B988-983ED44C5C2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8300" y="410755"/>
            <a:ext cx="6466840" cy="5553363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5F052A2-C59D-534B-A519-70AFDA2B3B8A}"/>
              </a:ext>
            </a:extLst>
          </p:cNvPr>
          <p:cNvSpPr/>
          <p:nvPr/>
        </p:nvSpPr>
        <p:spPr>
          <a:xfrm>
            <a:off x="5727700" y="2006600"/>
            <a:ext cx="5842000" cy="1308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5D86AE-0679-F949-94C6-DEAB0B6A746A}"/>
              </a:ext>
            </a:extLst>
          </p:cNvPr>
          <p:cNvSpPr/>
          <p:nvPr/>
        </p:nvSpPr>
        <p:spPr>
          <a:xfrm>
            <a:off x="9893300" y="2921000"/>
            <a:ext cx="508000" cy="266437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3F4C970-D383-9345-8B0A-8F29E6B878E5}" vid="{E9B4DDC7-93EF-6C41-B0CA-43F96D7D1E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17610</TotalTime>
  <Words>108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Proxima Nova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Robertson</dc:creator>
  <cp:lastModifiedBy>Tommy Campbell</cp:lastModifiedBy>
  <cp:revision>13</cp:revision>
  <dcterms:created xsi:type="dcterms:W3CDTF">2021-10-27T13:01:30Z</dcterms:created>
  <dcterms:modified xsi:type="dcterms:W3CDTF">2021-11-22T19:36:50Z</dcterms:modified>
</cp:coreProperties>
</file>