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9187-19E1-8F49-BDBE-01CA55C98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48AF6-677F-DC4B-8A54-5ADD1D07D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4CC63-0CBC-AB40-A13F-73ADE8F93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59DC6-E3F2-664F-BCB6-1BFD00E6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2C878-761F-A448-AC4D-56BF4E146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7D8E-C7A7-6540-97F3-3B1A54F8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B15C4-CB0E-0D45-BA38-7354A563B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A68E3-D9C6-B040-8357-5791C801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50BF-5D01-FF4A-BCBF-611AD47D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C249C-7985-D242-8CD8-FAF3CFF8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0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0E6D4-40C4-854B-870F-E1C3C048E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4FE6B-37DC-0A40-A8EB-48A7178EA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4C0BB-C141-DA40-B917-AB39F1947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3D3F5-A111-E646-A993-E73607457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08BDB-B30A-6442-A8B3-1F5CD331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3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80C2-E109-DF4C-978D-0844C077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E0F14-450B-DD42-A563-A54717040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01389-0437-3D45-96E3-2C9FA986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2F97D-36A9-D549-AFD2-E9CC1268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B9D01-C61F-6745-936D-ED892ACD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7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DA8B-9AF4-5642-9A6F-6241764B5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51C13-3FFE-624E-A3B7-A87C658E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29024-9982-D54F-A4D2-2A48453C2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99AE-F028-7646-849E-48403F39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5AF7E-735E-854E-8068-80BC749E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39DCC-94D3-964B-BADE-AE19B0A0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A0B34-5F66-6142-9C90-4F3769DC7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70936-DA26-5D44-83DE-5562AF23D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A13B1-8C36-0F48-B520-4F53C6F4B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9428C-E1BB-FF4A-8A47-5A4E1EF0C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E3C76-19EB-6F4D-BBA2-CB225D65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02F26-550D-8741-B8F5-DFBF9091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18235-4F32-F441-B82D-81D2C2BEE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B423A7-B0C7-6B45-831C-4F4E28F48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BEE56E-AAD8-9542-A23E-9CF14A802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C075B-C2BC-6140-B02F-43C5F325A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525DD6-C6F9-6942-A7FA-EE4CE5D2B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C3D5D-D824-EB47-8002-718D8FAA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9DE9F-A276-9A41-983C-63847B2E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31F14-5DA2-BF41-AA24-D781D47FB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4D133-CEFB-5C46-97D4-14E8F450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68BFD-343F-7049-82A2-93A55B544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38389-FAA9-7145-A2AF-81C3E3EA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2066E5-59E4-1141-9623-0928A95FE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031CC-9E0D-644F-80A3-DF2B57BA0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D7273F-9728-CF4A-BC9C-864136971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40DB-7BBD-4547-97DC-37390F4A7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9D1C1-2AAE-C347-9602-49D50956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4EB0E-97C5-AA41-8DFA-F791B0000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44497-5869-D64B-AC2F-3BEDD9D3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FE875-0931-9445-B2A0-64A5EC457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74C80-7B01-A649-B0A8-49F6D06B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1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CAF98-D41F-AF4E-A064-A37D52CE4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445AD-CF3B-CF49-BC11-78EA7FF57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7A564-A4B2-5B4F-A6CF-4D22446641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E3573-28D3-9C4F-99C3-480D396E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67A19-B3C7-4D4D-BE83-FE1477A6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FE3AE-8D14-6044-A59D-C407FA08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5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6A95E2-A585-1A46-A75E-5FF668BF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81A08-1213-2543-8AEE-DFACED12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32874-02DA-FE45-BE90-8A797AB74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4F7B-FBD2-8B4D-A41A-1FCAB1D4FC73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7E49-22B3-184E-8933-1AF671CAEE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54AEE-7538-2C4F-82D7-65C6F2602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2090-DAC9-D846-9B60-FF6DDD70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48822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Videography Tips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9594C-7770-B84F-92A8-9D0F66513518}"/>
              </a:ext>
            </a:extLst>
          </p:cNvPr>
          <p:cNvSpPr txBox="1"/>
          <p:nvPr/>
        </p:nvSpPr>
        <p:spPr>
          <a:xfrm>
            <a:off x="556259" y="1139248"/>
            <a:ext cx="6112989" cy="4125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Get closer, avoid zoom option, esp. with phone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Smooth, constant panning 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A little extra at the end 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Change up your perspective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Avoid long clips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Proxima Nova" panose="02000506030000020004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3C57AE-7A8B-BB44-B6FA-22C4D49FA1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139248"/>
            <a:ext cx="5913855" cy="39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48822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Videography Tips - DSLR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3C57AE-7A8B-BB44-B6FA-22C4D49FA1C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6126" y="1523854"/>
            <a:ext cx="6169619" cy="3470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79594C-7770-B84F-92A8-9D0F66513518}"/>
              </a:ext>
            </a:extLst>
          </p:cNvPr>
          <p:cNvSpPr txBox="1"/>
          <p:nvPr/>
        </p:nvSpPr>
        <p:spPr>
          <a:xfrm>
            <a:off x="556259" y="1139248"/>
            <a:ext cx="6112989" cy="423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24fps &gt; 1/50  shutter speed 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60fps &gt; 1/120 shutter speed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Medium" panose="020B0503020202020204" pitchFamily="34" charset="0"/>
              </a:rPr>
              <a:t>Stabilize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Medium" panose="020B0503020202020204" pitchFamily="34" charset="0"/>
              </a:rPr>
              <a:t>Constant movement w/o tripod</a:t>
            </a:r>
          </a:p>
        </p:txBody>
      </p:sp>
    </p:spTree>
    <p:extLst>
      <p:ext uri="{BB962C8B-B14F-4D97-AF65-F5344CB8AC3E}">
        <p14:creationId xmlns:p14="http://schemas.microsoft.com/office/powerpoint/2010/main" val="413135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48822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Videography Tips - Smartphone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9594C-7770-B84F-92A8-9D0F66513518}"/>
              </a:ext>
            </a:extLst>
          </p:cNvPr>
          <p:cNvSpPr txBox="1"/>
          <p:nvPr/>
        </p:nvSpPr>
        <p:spPr>
          <a:xfrm>
            <a:off x="556259" y="1139248"/>
            <a:ext cx="6112989" cy="6394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1080p good choice, 4k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Tuck elbows into sides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Stabilizer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Medium" panose="020B0503020202020204" pitchFamily="34" charset="0"/>
              </a:rPr>
              <a:t>Do not use zoom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Medium" panose="020B0503020202020204" pitchFamily="34" charset="0"/>
              </a:rPr>
              <a:t>Keep moving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venir Next Medium" panose="020B05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3C57AE-7A8B-BB44-B6FA-22C4D49FA1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-3997"/>
            <a:ext cx="6096000" cy="634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9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3A78C49C-1191-CD46-9563-F58D3D6840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39840"/>
            <a:ext cx="12260036" cy="5514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ED8AE7-62C8-784C-904F-935F0AAD67D7}"/>
              </a:ext>
            </a:extLst>
          </p:cNvPr>
          <p:cNvSpPr txBox="1"/>
          <p:nvPr/>
        </p:nvSpPr>
        <p:spPr>
          <a:xfrm>
            <a:off x="132080" y="48822"/>
            <a:ext cx="6837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Proxima Nova" panose="02000506030000020004" pitchFamily="2" charset="0"/>
              </a:rPr>
              <a:t>Videography Tips - Smartphone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9594C-7770-B84F-92A8-9D0F66513518}"/>
              </a:ext>
            </a:extLst>
          </p:cNvPr>
          <p:cNvSpPr txBox="1"/>
          <p:nvPr/>
        </p:nvSpPr>
        <p:spPr>
          <a:xfrm>
            <a:off x="556259" y="1139248"/>
            <a:ext cx="6112989" cy="423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Crop ends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Adjust exposure, etc.</a:t>
            </a: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>
                <a:latin typeface="Avenir Next Medium" panose="020B0503020202020204" pitchFamily="34" charset="0"/>
              </a:rPr>
              <a:t>Use iMovie or Premiere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Avenir Next Medium" panose="020B0503020202020204" pitchFamily="34" charset="0"/>
            </a:endParaRPr>
          </a:p>
          <a:p>
            <a:pPr marL="285750" indent="-285750">
              <a:lnSpc>
                <a:spcPct val="250000"/>
              </a:lnSpc>
              <a:buClr>
                <a:srgbClr val="2394CA"/>
              </a:buClr>
              <a:buSzPct val="200000"/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Next Medium" panose="020B0503020202020204" pitchFamily="34" charset="0"/>
              </a:rPr>
              <a:t>AirDrop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 Medium" panose="020B0503020202020204" pitchFamily="34" charset="0"/>
              </a:rPr>
              <a:t> or Export</a:t>
            </a:r>
            <a:endParaRPr lang="en-US" sz="2800" dirty="0">
              <a:latin typeface="Avenir Next Medium" panose="020B0503020202020204" pitchFamily="34" charset="0"/>
            </a:endParaRPr>
          </a:p>
        </p:txBody>
      </p:sp>
      <p:pic>
        <p:nvPicPr>
          <p:cNvPr id="4" name="Picture 3" descr="A picture containing text, monitor, indoor, electronics&#10;&#10;Description automatically generated">
            <a:extLst>
              <a:ext uri="{FF2B5EF4-FFF2-40B4-BE49-F238E27FC236}">
                <a16:creationId xmlns:a16="http://schemas.microsoft.com/office/drawing/2014/main" id="{0BDE5D4B-70EF-424A-9BF5-6F711D7984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218" y="1758950"/>
            <a:ext cx="65024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2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3F4C970-D383-9345-8B0A-8F29E6B878E5}" vid="{E9B4DDC7-93EF-6C41-B0CA-43F96D7D1E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17610</TotalTime>
  <Words>89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Next Medium</vt:lpstr>
      <vt:lpstr>Calibri</vt:lpstr>
      <vt:lpstr>Calibri Light</vt:lpstr>
      <vt:lpstr>Proxima Nova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Robertson</dc:creator>
  <cp:lastModifiedBy>Tommy Campbell</cp:lastModifiedBy>
  <cp:revision>13</cp:revision>
  <dcterms:created xsi:type="dcterms:W3CDTF">2021-10-27T13:01:30Z</dcterms:created>
  <dcterms:modified xsi:type="dcterms:W3CDTF">2021-11-22T19:38:31Z</dcterms:modified>
</cp:coreProperties>
</file>