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00E57-A7C0-E54E-9E22-A63E9F939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05EFD-1D3C-4446-A43A-83F78E54B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C2D7-7E3F-B84D-A5C2-7824DEAF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21E-E0F4-3C45-93C4-9807977CEFC6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8C67F-ED21-414A-A428-44BFCD55B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B5B2-A5C2-9849-9994-F59E9AE7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5E39-0F84-4942-9D06-9B5D487C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2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D8F50-C224-E245-95C0-00295FEC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DA109-956C-4940-8EE8-55C096413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5488E-2AD7-964B-B401-92D33670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21E-E0F4-3C45-93C4-9807977CEFC6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DF871-DB24-1F4D-A69B-B93CC901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AD02A-05A7-4F41-8CD2-513132C9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5E39-0F84-4942-9D06-9B5D487C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9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88E7DC-2D3F-C840-A7FD-25217B865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A7BA4-F03E-F14B-8624-696A3E554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FBF8E-F5E1-A040-92CB-4C9D6B4E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21E-E0F4-3C45-93C4-9807977CEFC6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4AC80-1FD6-1946-9AD2-409772D36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22983-3230-F144-BF75-DF0046FF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5E39-0F84-4942-9D06-9B5D487C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3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BCDC-FBAB-DA43-941F-C00BE0BE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1FB6B-1CC8-AD4A-A667-80C417245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3ABD5-70C6-EC44-8D90-CFE4D987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21E-E0F4-3C45-93C4-9807977CEFC6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127A6-8F49-DE4F-AB4B-F63DE2E76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4D8B0-A2B6-0541-908E-9019B8A1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5E39-0F84-4942-9D06-9B5D487C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1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8850-17CA-2643-ADC6-E706CD4ED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ACB1E-3A0F-1548-B6C2-D40257430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3428B-F44E-624A-9914-0E42E06B5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21E-E0F4-3C45-93C4-9807977CEFC6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476F8-80C8-7940-8C1A-BDB5BF6D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E64EE-DC87-1F49-9945-D3A83638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5E39-0F84-4942-9D06-9B5D487C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8B6D-AE85-2446-8B9F-464D7027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3F90E-8DDD-B343-B881-923E3A4CB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BA4BA-E743-1E46-9B21-44C4594D8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8299C-C58C-9E47-8B67-E1412EAB5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21E-E0F4-3C45-93C4-9807977CEFC6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77974-5CD0-BA4A-A691-2BB17679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A0297-D02D-B34A-B9E6-4993D719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5E39-0F84-4942-9D06-9B5D487C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FC43E-C074-AD4D-AE07-3AB21DE4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83D8C-6306-2C49-9D76-85F878292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9C0F3-0892-2140-B135-C42F97E71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6CD1A-0667-024C-80FD-0772C87FB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86732-CEB1-D44C-969F-CE4183AED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E64396-5B87-7644-83FE-22E24848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21E-E0F4-3C45-93C4-9807977CEFC6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4E6037-7BAE-9B48-8808-82BB832B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E2EFB3-504B-9D47-BC3C-7A0A8B77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5E39-0F84-4942-9D06-9B5D487C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7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FDCC0-A698-1747-8C57-1F5A094C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9B800-2479-CA49-AACA-614FFC9C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21E-E0F4-3C45-93C4-9807977CEFC6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A149F-06EA-5646-AEA3-52717B58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18252-EFF3-6540-BBCE-920AAE5E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5E39-0F84-4942-9D06-9B5D487C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3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4C8B8D-562C-F845-9ACE-160DC45C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21E-E0F4-3C45-93C4-9807977CEFC6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00EDB-00C2-AB4E-BE8B-7EBA17C4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27FD6-CF97-104C-BE48-A2AA7215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5E39-0F84-4942-9D06-9B5D487C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8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1CFE-BE8C-E045-9205-88D67143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BFA4A-A634-034D-BAD0-07631234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D1E7B-011A-5345-814E-35563C24B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5A563-78C1-0E4C-9417-9A5CE6BD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21E-E0F4-3C45-93C4-9807977CEFC6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FC71E-A898-9242-BB31-8E7A37D7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06809-D653-5B43-89FC-182FE7F8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5E39-0F84-4942-9D06-9B5D487C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1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A91F-543A-4F41-B8CF-16DBCC93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EED8E-8E06-1242-9C69-EA4DE8DCE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4639C-309B-8E49-BF17-5B71E3859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18A8A-77E0-1142-A2D4-4A6669FD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21E-E0F4-3C45-93C4-9807977CEFC6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041D4-33A5-9242-A468-259403D1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0ADB9-255C-4A42-BAE0-18141E1B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5E39-0F84-4942-9D06-9B5D487C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6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88529-8BB8-B94D-9B6A-8D7A0756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99153-E5D9-FE47-B25B-941F245DD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9315A-F8CB-604C-944E-C493A029D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E921E-E0F4-3C45-93C4-9807977CEFC6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2D936-A0B5-F44B-9FD7-DCD7ECD64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E7269-52DA-4846-A233-BB1DB846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5E39-0F84-4942-9D06-9B5D487C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AE89FF-E7CE-7341-A657-DE2AB4C89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39840"/>
            <a:ext cx="12260036" cy="551432"/>
          </a:xfrm>
          <a:prstGeom prst="rect">
            <a:avLst/>
          </a:prstGeom>
        </p:spPr>
      </p:pic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810C3F7B-A41E-2C42-BDF2-FD7356A2A11A}"/>
              </a:ext>
            </a:extLst>
          </p:cNvPr>
          <p:cNvSpPr/>
          <p:nvPr/>
        </p:nvSpPr>
        <p:spPr>
          <a:xfrm>
            <a:off x="1136904" y="505968"/>
            <a:ext cx="9918192" cy="4523232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2394CA"/>
              </a:highlight>
            </a:endParaRPr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D3AFC660-42BA-1142-A090-D6877FCCDB0D}"/>
              </a:ext>
            </a:extLst>
          </p:cNvPr>
          <p:cNvSpPr/>
          <p:nvPr/>
        </p:nvSpPr>
        <p:spPr>
          <a:xfrm flipH="1" flipV="1">
            <a:off x="1822704" y="1170432"/>
            <a:ext cx="8388096" cy="4663440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E75681-3B75-4445-A96C-FA607C14FC7E}"/>
              </a:ext>
            </a:extLst>
          </p:cNvPr>
          <p:cNvCxnSpPr/>
          <p:nvPr/>
        </p:nvCxnSpPr>
        <p:spPr>
          <a:xfrm>
            <a:off x="2819738" y="3404953"/>
            <a:ext cx="6284976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D07F15-080C-C846-B205-51F1E69F77B4}"/>
              </a:ext>
            </a:extLst>
          </p:cNvPr>
          <p:cNvSpPr txBox="1"/>
          <p:nvPr/>
        </p:nvSpPr>
        <p:spPr>
          <a:xfrm>
            <a:off x="2133599" y="1782926"/>
            <a:ext cx="7714827" cy="126188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81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Proxima Nova" panose="02000506030000020004" pitchFamily="2" charset="0"/>
              </a:rPr>
              <a:t>Cooperative Living Magazine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Proxima Nova" panose="02000506030000020004" pitchFamily="2" charset="0"/>
              </a:rPr>
              <a:t>Redesign*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B6986-327E-544C-8132-D86A80214DBC}"/>
              </a:ext>
            </a:extLst>
          </p:cNvPr>
          <p:cNvSpPr txBox="1"/>
          <p:nvPr/>
        </p:nvSpPr>
        <p:spPr>
          <a:xfrm>
            <a:off x="2159338" y="3873315"/>
            <a:ext cx="771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Proxima Nova Semibold" panose="02000506030000020004" pitchFamily="2" charset="0"/>
              </a:rPr>
              <a:t>(*Sprucing up, facelift, slight alterations,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  <a:latin typeface="Proxima Nova Semibold" panose="02000506030000020004" pitchFamily="2" charset="0"/>
              </a:rPr>
              <a:t>i.e., just trying to make it look more contemporary)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CF2365-8A2B-B84F-A0F9-B7888DB724F2}"/>
              </a:ext>
            </a:extLst>
          </p:cNvPr>
          <p:cNvSpPr/>
          <p:nvPr/>
        </p:nvSpPr>
        <p:spPr>
          <a:xfrm>
            <a:off x="9130456" y="3358849"/>
            <a:ext cx="84710" cy="847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32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AE89FF-E7CE-7341-A657-DE2AB4C89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39840"/>
            <a:ext cx="12260036" cy="551432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514E48-147E-954E-9D3E-BBA00285E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092200"/>
            <a:ext cx="36576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22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AE89FF-E7CE-7341-A657-DE2AB4C89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39840"/>
            <a:ext cx="12260036" cy="551432"/>
          </a:xfrm>
          <a:prstGeom prst="rect">
            <a:avLst/>
          </a:prstGeom>
        </p:spPr>
      </p:pic>
      <p:pic>
        <p:nvPicPr>
          <p:cNvPr id="3" name="Picture 2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57273631-1282-5D44-AD2C-B25383C69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" y="1225550"/>
            <a:ext cx="115951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2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AE89FF-E7CE-7341-A657-DE2AB4C89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39840"/>
            <a:ext cx="12260036" cy="551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499281-2582-2B45-9537-9E114E7E5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0" y="604629"/>
            <a:ext cx="3657600" cy="4787900"/>
          </a:xfrm>
          <a:prstGeom prst="rect">
            <a:avLst/>
          </a:prstGeom>
        </p:spPr>
      </p:pic>
      <p:pic>
        <p:nvPicPr>
          <p:cNvPr id="12" name="Picture 11" descr="A picture containing text, person, outdoor, person&#10;&#10;Description automatically generated">
            <a:extLst>
              <a:ext uri="{FF2B5EF4-FFF2-40B4-BE49-F238E27FC236}">
                <a16:creationId xmlns:a16="http://schemas.microsoft.com/office/drawing/2014/main" id="{96087251-0370-6E43-ABDC-C275AEE98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015" y="621195"/>
            <a:ext cx="3609474" cy="4762500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13A6FB73-DEC8-5D4A-93D5-82A832A9C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454" y="630029"/>
            <a:ext cx="3657600" cy="4762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74C951-055F-824F-8C57-3D81E4827C00}"/>
              </a:ext>
            </a:extLst>
          </p:cNvPr>
          <p:cNvSpPr txBox="1"/>
          <p:nvPr/>
        </p:nvSpPr>
        <p:spPr>
          <a:xfrm>
            <a:off x="234008" y="5604471"/>
            <a:ext cx="3614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Proxima Nova Medium" panose="02000506030000020004" pitchFamily="2" charset="0"/>
              </a:rPr>
              <a:t>January 2006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1B27DC-5A7D-464B-A4AA-4F06A32B0864}"/>
              </a:ext>
            </a:extLst>
          </p:cNvPr>
          <p:cNvSpPr txBox="1"/>
          <p:nvPr/>
        </p:nvSpPr>
        <p:spPr>
          <a:xfrm>
            <a:off x="4288511" y="5573391"/>
            <a:ext cx="3614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Proxima Nova Medium" panose="02000506030000020004" pitchFamily="2" charset="0"/>
              </a:rPr>
              <a:t>March/April 2011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08EB53-3A4D-D049-ADA6-C004FE366F04}"/>
              </a:ext>
            </a:extLst>
          </p:cNvPr>
          <p:cNvSpPr txBox="1"/>
          <p:nvPr/>
        </p:nvSpPr>
        <p:spPr>
          <a:xfrm>
            <a:off x="8118076" y="5573390"/>
            <a:ext cx="3614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Proxima Nova Medium" panose="02000506030000020004" pitchFamily="2" charset="0"/>
              </a:rPr>
              <a:t>June 2006</a:t>
            </a:r>
          </a:p>
        </p:txBody>
      </p:sp>
    </p:spTree>
    <p:extLst>
      <p:ext uri="{BB962C8B-B14F-4D97-AF65-F5344CB8AC3E}">
        <p14:creationId xmlns:p14="http://schemas.microsoft.com/office/powerpoint/2010/main" val="56552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AE89FF-E7CE-7341-A657-DE2AB4C89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39840"/>
            <a:ext cx="12260036" cy="5514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74C951-055F-824F-8C57-3D81E4827C00}"/>
              </a:ext>
            </a:extLst>
          </p:cNvPr>
          <p:cNvSpPr txBox="1"/>
          <p:nvPr/>
        </p:nvSpPr>
        <p:spPr>
          <a:xfrm>
            <a:off x="1514060" y="5302742"/>
            <a:ext cx="3614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Proxima Nova Medium" panose="02000506030000020004" pitchFamily="2" charset="0"/>
              </a:rPr>
              <a:t>November/December 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08EB53-3A4D-D049-ADA6-C004FE366F04}"/>
              </a:ext>
            </a:extLst>
          </p:cNvPr>
          <p:cNvSpPr txBox="1"/>
          <p:nvPr/>
        </p:nvSpPr>
        <p:spPr>
          <a:xfrm>
            <a:off x="6684446" y="5293931"/>
            <a:ext cx="3614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Proxima Nova Medium" panose="02000506030000020004" pitchFamily="2" charset="0"/>
              </a:rPr>
              <a:t>January 2022</a:t>
            </a:r>
          </a:p>
        </p:txBody>
      </p:sp>
      <p:pic>
        <p:nvPicPr>
          <p:cNvPr id="5" name="Picture 4" descr="A person throwing a ball&#10;&#10;Description automatically generated with low confidence">
            <a:extLst>
              <a:ext uri="{FF2B5EF4-FFF2-40B4-BE49-F238E27FC236}">
                <a16:creationId xmlns:a16="http://schemas.microsoft.com/office/drawing/2014/main" id="{8C7F1157-F410-AC4D-A88C-21D1F11EC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060" y="435741"/>
            <a:ext cx="3657600" cy="4648200"/>
          </a:xfrm>
          <a:prstGeom prst="rect">
            <a:avLst/>
          </a:prstGeom>
        </p:spPr>
      </p:pic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80174A5-AD67-9740-921B-7D2809931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724" y="435741"/>
            <a:ext cx="3695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4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AE89FF-E7CE-7341-A657-DE2AB4C89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39840"/>
            <a:ext cx="12260036" cy="551432"/>
          </a:xfrm>
          <a:prstGeom prst="rect">
            <a:avLst/>
          </a:prstGeom>
        </p:spPr>
      </p:pic>
      <p:pic>
        <p:nvPicPr>
          <p:cNvPr id="3" name="Picture 2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A566D923-0CBB-4D46-833A-60C5F1E60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317500"/>
            <a:ext cx="87884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9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AE89FF-E7CE-7341-A657-DE2AB4C89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39840"/>
            <a:ext cx="12260036" cy="551432"/>
          </a:xfrm>
          <a:prstGeom prst="rect">
            <a:avLst/>
          </a:prstGeom>
        </p:spPr>
      </p:pic>
      <p:pic>
        <p:nvPicPr>
          <p:cNvPr id="3" name="Picture 2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1B804706-10D5-1C44-A28F-8CC474A6B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82" y="660124"/>
            <a:ext cx="3657600" cy="4762500"/>
          </a:xfrm>
          <a:prstGeom prst="rect">
            <a:avLst/>
          </a:prstGeom>
        </p:spPr>
      </p:pic>
      <p:pic>
        <p:nvPicPr>
          <p:cNvPr id="6" name="Picture 5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F48A32BA-46C6-9E45-AD2B-562E21B80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668878"/>
            <a:ext cx="3657600" cy="4775200"/>
          </a:xfrm>
          <a:prstGeom prst="rect">
            <a:avLst/>
          </a:prstGeom>
        </p:spPr>
      </p:pic>
      <p:pic>
        <p:nvPicPr>
          <p:cNvPr id="15" name="Picture 1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175E6C9-76AA-9C4D-AEC3-6AB6526F4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218" y="677632"/>
            <a:ext cx="3740426" cy="476644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34B1A3B-9FF6-E24F-8C5D-BE0763AC90AB}"/>
              </a:ext>
            </a:extLst>
          </p:cNvPr>
          <p:cNvSpPr txBox="1"/>
          <p:nvPr/>
        </p:nvSpPr>
        <p:spPr>
          <a:xfrm>
            <a:off x="4422916" y="5520744"/>
            <a:ext cx="3364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Proxima Nova Medium" panose="02000506030000020004" pitchFamily="2" charset="0"/>
              </a:rPr>
              <a:t>June 2016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1D673D-3FCA-CB45-91C2-6DBD0238723B}"/>
              </a:ext>
            </a:extLst>
          </p:cNvPr>
          <p:cNvSpPr txBox="1"/>
          <p:nvPr/>
        </p:nvSpPr>
        <p:spPr>
          <a:xfrm>
            <a:off x="540947" y="5520743"/>
            <a:ext cx="3364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Proxima Nova Medium" panose="02000506030000020004" pitchFamily="2" charset="0"/>
              </a:rPr>
              <a:t>March/April 2011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096DD9-2863-AF48-A6E3-7B59A113E238}"/>
              </a:ext>
            </a:extLst>
          </p:cNvPr>
          <p:cNvSpPr txBox="1"/>
          <p:nvPr/>
        </p:nvSpPr>
        <p:spPr>
          <a:xfrm>
            <a:off x="8213460" y="5520743"/>
            <a:ext cx="343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Proxima Nova Medium" panose="02000506030000020004" pitchFamily="2" charset="0"/>
              </a:rPr>
              <a:t>November/December 2021</a:t>
            </a:r>
          </a:p>
        </p:txBody>
      </p:sp>
    </p:spTree>
    <p:extLst>
      <p:ext uri="{BB962C8B-B14F-4D97-AF65-F5344CB8AC3E}">
        <p14:creationId xmlns:p14="http://schemas.microsoft.com/office/powerpoint/2010/main" val="396605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AE89FF-E7CE-7341-A657-DE2AB4C89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39840"/>
            <a:ext cx="12260036" cy="551432"/>
          </a:xfrm>
          <a:prstGeom prst="rect">
            <a:avLst/>
          </a:prstGeom>
        </p:spPr>
      </p:pic>
      <p:pic>
        <p:nvPicPr>
          <p:cNvPr id="5" name="Picture 4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FFFB69F0-313A-B24A-AF8D-60FE15020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965200"/>
            <a:ext cx="11226800" cy="49276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08F2C6-507F-AD4F-B20C-B737FD1EB461}"/>
              </a:ext>
            </a:extLst>
          </p:cNvPr>
          <p:cNvCxnSpPr/>
          <p:nvPr/>
        </p:nvCxnSpPr>
        <p:spPr>
          <a:xfrm>
            <a:off x="160867" y="3458815"/>
            <a:ext cx="11861800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56B995-6D0A-7449-9015-DD1C3353E733}"/>
              </a:ext>
            </a:extLst>
          </p:cNvPr>
          <p:cNvCxnSpPr/>
          <p:nvPr/>
        </p:nvCxnSpPr>
        <p:spPr>
          <a:xfrm>
            <a:off x="160867" y="5075948"/>
            <a:ext cx="11861800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3BD2CF-104A-CE4A-B864-7FC4E83EEE3A}"/>
              </a:ext>
            </a:extLst>
          </p:cNvPr>
          <p:cNvCxnSpPr>
            <a:cxnSpLocks/>
          </p:cNvCxnSpPr>
          <p:nvPr/>
        </p:nvCxnSpPr>
        <p:spPr>
          <a:xfrm>
            <a:off x="211667" y="1392952"/>
            <a:ext cx="11785600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BC7936-D8E4-BB4B-88EB-D5C45386C3F3}"/>
              </a:ext>
            </a:extLst>
          </p:cNvPr>
          <p:cNvCxnSpPr/>
          <p:nvPr/>
        </p:nvCxnSpPr>
        <p:spPr>
          <a:xfrm>
            <a:off x="4540857" y="785707"/>
            <a:ext cx="0" cy="4719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A7FC9C-084F-594C-95E3-FA634A949ACB}"/>
              </a:ext>
            </a:extLst>
          </p:cNvPr>
          <p:cNvCxnSpPr/>
          <p:nvPr/>
        </p:nvCxnSpPr>
        <p:spPr>
          <a:xfrm>
            <a:off x="7707390" y="785707"/>
            <a:ext cx="0" cy="4719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7E2E02-709E-AA4D-81A9-3DB451C828BC}"/>
              </a:ext>
            </a:extLst>
          </p:cNvPr>
          <p:cNvCxnSpPr/>
          <p:nvPr/>
        </p:nvCxnSpPr>
        <p:spPr>
          <a:xfrm>
            <a:off x="5546698" y="785707"/>
            <a:ext cx="0" cy="4719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A19CB-EE7F-2546-BDEB-93A6594CCA70}"/>
              </a:ext>
            </a:extLst>
          </p:cNvPr>
          <p:cNvCxnSpPr/>
          <p:nvPr/>
        </p:nvCxnSpPr>
        <p:spPr>
          <a:xfrm>
            <a:off x="5627977" y="785707"/>
            <a:ext cx="0" cy="4719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D1832A-3B7D-5D42-B69D-5ECD742D49B6}"/>
              </a:ext>
            </a:extLst>
          </p:cNvPr>
          <p:cNvCxnSpPr/>
          <p:nvPr/>
        </p:nvCxnSpPr>
        <p:spPr>
          <a:xfrm>
            <a:off x="6630431" y="785707"/>
            <a:ext cx="0" cy="4719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96D284-8ECE-ED42-9662-544E66C8B863}"/>
              </a:ext>
            </a:extLst>
          </p:cNvPr>
          <p:cNvCxnSpPr/>
          <p:nvPr/>
        </p:nvCxnSpPr>
        <p:spPr>
          <a:xfrm>
            <a:off x="6718484" y="785707"/>
            <a:ext cx="0" cy="4719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B33450-4A1E-134F-B0DB-F55E1092C26B}"/>
              </a:ext>
            </a:extLst>
          </p:cNvPr>
          <p:cNvCxnSpPr/>
          <p:nvPr/>
        </p:nvCxnSpPr>
        <p:spPr>
          <a:xfrm>
            <a:off x="6122431" y="785707"/>
            <a:ext cx="0" cy="471970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10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AE89FF-E7CE-7341-A657-DE2AB4C89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39840"/>
            <a:ext cx="12260036" cy="551432"/>
          </a:xfrm>
          <a:prstGeom prst="rect">
            <a:avLst/>
          </a:prstGeom>
        </p:spPr>
      </p:pic>
      <p:pic>
        <p:nvPicPr>
          <p:cNvPr id="3" name="Picture 2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08BBB9D2-0919-FE43-B7D0-B18228B27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219200"/>
            <a:ext cx="113919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9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AE89FF-E7CE-7341-A657-DE2AB4C89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39840"/>
            <a:ext cx="12260036" cy="551432"/>
          </a:xfrm>
          <a:prstGeom prst="rect">
            <a:avLst/>
          </a:prstGeom>
        </p:spPr>
      </p:pic>
      <p:pic>
        <p:nvPicPr>
          <p:cNvPr id="5" name="Picture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C005CB5B-DB33-CC4C-97AE-9F3697EE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50" y="1225550"/>
            <a:ext cx="81661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7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AE89FF-E7CE-7341-A657-DE2AB4C89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39840"/>
            <a:ext cx="12260036" cy="551432"/>
          </a:xfrm>
          <a:prstGeom prst="rect">
            <a:avLst/>
          </a:prstGeom>
        </p:spPr>
      </p:pic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10A7E9AB-6AD1-AD4E-A202-8B7456FDE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82" y="336826"/>
            <a:ext cx="4658140" cy="5952068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03C534A4-96A1-D14E-AB68-6982A7160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965" y="336826"/>
            <a:ext cx="4658140" cy="595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95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51</Words>
  <Application>Microsoft Macintosh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Proxima Nova</vt:lpstr>
      <vt:lpstr>Proxima Nova Medium</vt:lpstr>
      <vt:lpstr>Proxima Nova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 Campbell</dc:creator>
  <cp:lastModifiedBy>Tommy Campbell</cp:lastModifiedBy>
  <cp:revision>1</cp:revision>
  <dcterms:created xsi:type="dcterms:W3CDTF">2021-11-22T16:41:18Z</dcterms:created>
  <dcterms:modified xsi:type="dcterms:W3CDTF">2021-11-22T17:25:05Z</dcterms:modified>
</cp:coreProperties>
</file>